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waterfallChart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GM % 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NP % 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Net Sales Performace Over Time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kpi</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lineClusteredColumnComboChart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ee283abb-d96a-4473-a09b-8c7927104732?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7f29bac4444b42fd" /><Relationship Type="http://schemas.openxmlformats.org/officeDocument/2006/relationships/slideLayout" Target="/ppt/slideLayouts/slideLayout8.xml" Id="Raf94ebaacacf46bc" /><Relationship Type="http://schemas.openxmlformats.org/officeDocument/2006/relationships/hyperlink" Target="https://app.powerbi.com/groups/me/reports/ee283abb-d96a-4473-a09b-8c7927104732/?pbi_source=PowerPoint" TargetMode="External" Id="RelId0" /><Relationship Type="http://schemas.openxmlformats.org/officeDocument/2006/relationships/image" Target="/ppt/media/image4.png" Id="imgId45554960"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0345dfda78d84d51" /><Relationship Type="http://schemas.openxmlformats.org/officeDocument/2006/relationships/slideLayout" Target="/ppt/slideLayouts/slideLayout8.xml" Id="R5e9f136dcd3a461b" /><Relationship Type="http://schemas.openxmlformats.org/officeDocument/2006/relationships/hyperlink" Target="https://app.powerbi.com/groups/me/reports/ee283abb-d96a-4473-a09b-8c7927104732/?pbi_source=PowerPoint" TargetMode="External" Id="RelId1" /><Relationship Type="http://schemas.openxmlformats.org/officeDocument/2006/relationships/image" Target="/ppt/media/image5.png" Id="imgId45554962"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d2cf696990034962" /><Relationship Type="http://schemas.openxmlformats.org/officeDocument/2006/relationships/slideLayout" Target="/ppt/slideLayouts/slideLayout8.xml" Id="Re366bcfcdafe4cad" /><Relationship Type="http://schemas.openxmlformats.org/officeDocument/2006/relationships/hyperlink" Target="https://app.powerbi.com/groups/me/reports/ee283abb-d96a-4473-a09b-8c7927104732/?pbi_source=PowerPoint" TargetMode="External" Id="RelId2" /><Relationship Type="http://schemas.openxmlformats.org/officeDocument/2006/relationships/image" Target="/ppt/media/image6.png" Id="imgId45554963"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e08c8698d78e44c1" /><Relationship Type="http://schemas.openxmlformats.org/officeDocument/2006/relationships/slideLayout" Target="/ppt/slideLayouts/slideLayout8.xml" Id="R953e6bcee3d2460c" /><Relationship Type="http://schemas.openxmlformats.org/officeDocument/2006/relationships/hyperlink" Target="https://app.powerbi.com/groups/me/reports/ee283abb-d96a-4473-a09b-8c7927104732/?pbi_source=PowerPoint" TargetMode="External" Id="RelId3" /><Relationship Type="http://schemas.openxmlformats.org/officeDocument/2006/relationships/image" Target="/ppt/media/image7.png" Id="imgId45554964"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bac52c028a2f4ef2" /><Relationship Type="http://schemas.openxmlformats.org/officeDocument/2006/relationships/slideLayout" Target="/ppt/slideLayouts/slideLayout8.xml" Id="Rdfd37800cb6d49ab" /><Relationship Type="http://schemas.openxmlformats.org/officeDocument/2006/relationships/hyperlink" Target="https://app.powerbi.com/groups/me/reports/ee283abb-d96a-4473-a09b-8c7927104732/?pbi_source=PowerPoint" TargetMode="External" Id="RelId4" /><Relationship Type="http://schemas.openxmlformats.org/officeDocument/2006/relationships/image" Target="/ppt/media/image8.png" Id="imgId45554965"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df1cd866dda943f4" /><Relationship Type="http://schemas.openxmlformats.org/officeDocument/2006/relationships/slideLayout" Target="/ppt/slideLayouts/slideLayout8.xml" Id="Re20b57a165274d28" /><Relationship Type="http://schemas.openxmlformats.org/officeDocument/2006/relationships/hyperlink" Target="https://app.powerbi.com/groups/me/reports/ee283abb-d96a-4473-a09b-8c7927104732/?pbi_source=PowerPoint" TargetMode="External" Id="RelId5" /><Relationship Type="http://schemas.openxmlformats.org/officeDocument/2006/relationships/image" Target="/ppt/media/image9.png" Id="imgId45554967"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bi360_2</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3/26/2024 2:45:44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3/26/2024 2:29:27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image ,image ,image ,image ,image ,image ,image ,image ,textbox ,textbox ,textbox ,textbox ,textbox ,textbox ,textbox ,textbox ,textbox ,textbox ,textbox ,textbox ,textbox ,textbox ,textbox ,shape ,card ,textbox ,textbox ,card.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4555496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pivotTable ,slicer ,slicer ,slicer ,Net Sales Performace Over Time ,pivotTable ,pivotTable ,card ,card ,textbox ,slicer ,slicer ,slicer ,kpi ,textbox ,kpi ,textbox ,kpi ,textbox ,image ,shape ,image ,image ,image ,image ,image ,image ,shape ,textbox ,slicer ,card.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4555496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Finance View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slicer ,slicer ,slicer ,slicer ,slicer ,slicer ,image ,shape ,image ,image ,image ,image ,image ,image ,shape ,donutChart ,shape ,donutChart ,tableEx ,pivotTable ,scatterChart ,textbox ,textbox ,textbox ,textbox ,slicer ,slicer.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4555496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  View</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slicer ,slicer ,slicer ,slicer ,slicer ,slicer ,image ,shape ,image ,image ,image ,image ,image ,image ,shape ,donutChart ,waterfallChart ,pivotTable ,pivotTable ,textbox ,textbox ,textbox ,textbox ,shape ,GM % Button ,NP % Visual ,actionButton ,scatterChart.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4555496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Marketing  View</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slicer ,slicer ,slicer ,Net Sales Performace Over Time ,card ,card ,textbox ,slicer ,slicer ,slicer ,kpi ,textbox ,kpi ,textbox ,kpi ,textbox ,image ,shape ,image ,image ,image ,image ,image ,image ,shape ,tableEx ,pivotTable.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4555496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Supply Chain View</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slicer ,slicer ,slicer ,pivotTable ,textbox ,slicer ,slicer ,slicer ,kpi ,textbox ,kpi ,textbox ,kpi ,textbox ,image ,shape ,image ,image ,image ,image ,image ,image ,shape ,textbox ,slicer ,card ,kpi ,textbox ,donutChart ,textbox ,textbox ,donutChart ,tableEx ,lineClusteredColumnComboChart ,textbox ,ribbonChart ,pivotTable ,textbox ,textbox ,textbox ,textbox ,card.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45554967"/>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Executive View</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